
<file path=[Content_Types].xml><?xml version="1.0" encoding="utf-8"?>
<Types xmlns="http://schemas.openxmlformats.org/package/2006/content-types">
  <Default Extension="emf" ContentType="image/x-emf"/>
  <Default Extension="glb" ContentType="model/gltf.binary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>
        <p:scale>
          <a:sx n="103" d="100"/>
          <a:sy n="103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989B3-018C-FD43-8266-EA39E1FD00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B9ABD6-41B7-9743-A7CB-8D107CD893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977A7E-ECAB-1F45-930C-680F635F5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17716-83A2-5140-A91B-5A8334A6B077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057F04-3DF8-0B41-ABCD-E96384933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712A8C-A765-174B-B485-BAFF04B7A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31C61-BF23-5E42-9204-9CD1154A5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12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60C96-7DCF-CA46-99D6-6CE8A963C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9955D4-1ABE-9E42-862B-859E07B853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0791B3-18C3-1E4F-8BBE-58E9CF0CA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17716-83A2-5140-A91B-5A8334A6B077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D9B601-65F9-8C4F-987F-852428584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325A51-7A97-9D41-A699-DC991D485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31C61-BF23-5E42-9204-9CD1154A5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239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D75824-6360-6145-823B-FC43449A38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F1D463-18EF-C94C-9878-CAD8AF0FB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1F0744-19C9-A444-A9A0-59A474F8C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17716-83A2-5140-A91B-5A8334A6B077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612F5-EB70-E941-82E0-1F0F6C414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18B804-1A01-1941-9611-AC5815D1C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31C61-BF23-5E42-9204-9CD1154A5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581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EDC3D-D650-C84E-A88C-BDCC634D6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68E36-C167-0B47-9DC4-655B55CB3F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8482F3-A1EC-2542-B94F-21319D4CD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17716-83A2-5140-A91B-5A8334A6B077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F006C7-0738-E34A-9597-6407E44C5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059372-4413-CF4D-A403-71AAE4D66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31C61-BF23-5E42-9204-9CD1154A5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911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10720-7F12-5E46-9497-C108D3D000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1F1BE1-2B69-9D4B-8CB3-71E459D84D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1EC0C-25C2-044A-81BA-2D9C8D5BE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17716-83A2-5140-A91B-5A8334A6B077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4CC36D-C4BC-7044-82B8-425F40AB1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8B12CA-CAB6-5043-B5D9-545B079CE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31C61-BF23-5E42-9204-9CD1154A5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044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01E00-0452-3542-B683-7349DE52F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63328-94DA-A048-8831-9BD5E95512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CDDA85-C93E-2447-8D6A-0685D592D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26DAC5-45EC-E04A-A45A-7E0CE7E6C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17716-83A2-5140-A91B-5A8334A6B077}" type="datetimeFigureOut">
              <a:rPr lang="en-US" smtClean="0"/>
              <a:t>11/3/19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BB17A4-27A2-7447-B77B-6F167C268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26285F-A072-FB4D-981B-7518EB827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31C61-BF23-5E42-9204-9CD1154A5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127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6718A-77A8-0E4B-9D41-4E9234CA6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2180D8-957A-FD46-8E2D-8FAD4401B5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B7343E-3156-0C42-9297-2B739A0564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BCAD15-98A3-3540-9267-9B2F4FF9BE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BC4F42-3202-2749-BC55-76A24095BA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93B52A-E255-F74E-AD3C-953A2DBF9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17716-83A2-5140-A91B-5A8334A6B077}" type="datetimeFigureOut">
              <a:rPr lang="en-US" smtClean="0"/>
              <a:t>11/3/19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D63876-BAA2-504E-8C0D-058FD02A4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2EFD55-7669-3741-9464-4FCDA9A76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31C61-BF23-5E42-9204-9CD1154A5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7704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2065A-B844-9C4D-8272-33FC170D4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B1156A-852D-CD42-B926-E2B2E6883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17716-83A2-5140-A91B-5A8334A6B077}" type="datetimeFigureOut">
              <a:rPr lang="en-US" smtClean="0"/>
              <a:t>11/3/19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F56FD8-03C8-2F4E-B88C-C9F4AE62C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7EDA6D-188F-2E4A-8988-638D0F6BF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31C61-BF23-5E42-9204-9CD1154A5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032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0C848F-CB41-AD4E-B703-E434D6FC6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17716-83A2-5140-A91B-5A8334A6B077}" type="datetimeFigureOut">
              <a:rPr lang="en-US" smtClean="0"/>
              <a:t>11/3/19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4D86AA-7FC8-7A45-97D9-1F7D90B6D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4A150A-CB84-FF45-8826-6801AB747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31C61-BF23-5E42-9204-9CD1154A5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967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9203E-7A97-BC47-8139-C5AB3D9FD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629E7-A720-E44C-B0E2-AE7072BABB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496B00-421D-6545-A42D-09F8A37DED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FD057C-62F6-544D-B9F2-3362E3D8F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17716-83A2-5140-A91B-5A8334A6B077}" type="datetimeFigureOut">
              <a:rPr lang="en-US" smtClean="0"/>
              <a:t>11/3/19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05D931-F70F-5A4C-AE07-D25DCDA10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C0E0CE-746E-124C-990E-148E4EB57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31C61-BF23-5E42-9204-9CD1154A5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972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ED53C-D9A3-DF42-93DF-E58932609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65687A-BAC4-DE44-9054-FC821EB8BA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06AE57-BC5E-DB44-82BF-1550F0E4F6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2DBEF0-CE40-2A40-B1F9-B9CD8B073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17716-83A2-5140-A91B-5A8334A6B077}" type="datetimeFigureOut">
              <a:rPr lang="en-US" smtClean="0"/>
              <a:t>11/3/19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C516FA-D356-4F4A-B66A-A0717308E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F702DE-8C7C-9045-A51F-1D2149355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31C61-BF23-5E42-9204-9CD1154A5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912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F1ECA2-5416-254E-B112-90E46A41A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2495C7-D0F1-2148-88FF-A45B7377E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3F6D8-74DA-534A-95FF-96D70898AE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617716-83A2-5140-A91B-5A8334A6B077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16C081-B8F1-3148-91E9-96CFF55FCB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B1F8BA-6671-4146-906D-65F6942E9E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C31C61-BF23-5E42-9204-9CD1154A58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081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9.png"/><Relationship Id="rId18" Type="http://schemas.openxmlformats.org/officeDocument/2006/relationships/image" Target="../media/image14.svg"/><Relationship Id="rId3" Type="http://schemas.openxmlformats.org/officeDocument/2006/relationships/image" Target="../media/image1.png"/><Relationship Id="rId7" Type="http://schemas.microsoft.com/office/2017/06/relationships/model3d" Target="../media/model3d2.glb"/><Relationship Id="rId12" Type="http://schemas.microsoft.com/office/2017/06/relationships/model3d" Target="../media/model3d3.glb"/><Relationship Id="rId17" Type="http://schemas.openxmlformats.org/officeDocument/2006/relationships/image" Target="../media/image13.png"/><Relationship Id="rId2" Type="http://schemas.microsoft.com/office/2017/06/relationships/model3d" Target="../media/model3d1.glb"/><Relationship Id="rId16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11" Type="http://schemas.openxmlformats.org/officeDocument/2006/relationships/image" Target="../media/image8.png"/><Relationship Id="rId5" Type="http://schemas.openxmlformats.org/officeDocument/2006/relationships/image" Target="../media/image3.png"/><Relationship Id="rId15" Type="http://schemas.openxmlformats.org/officeDocument/2006/relationships/image" Target="../media/image11.png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png"/><Relationship Id="rId1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14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0503797-68AD-A84B-9AFC-8031860EAA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4086187"/>
              </p:ext>
            </p:extLst>
          </p:nvPr>
        </p:nvGraphicFramePr>
        <p:xfrm>
          <a:off x="155619" y="146811"/>
          <a:ext cx="6765156" cy="648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65156">
                  <a:extLst>
                    <a:ext uri="{9D8B030D-6E8A-4147-A177-3AD203B41FA5}">
                      <a16:colId xmlns:a16="http://schemas.microsoft.com/office/drawing/2014/main" val="2165657335"/>
                    </a:ext>
                  </a:extLst>
                </a:gridCol>
              </a:tblGrid>
              <a:tr h="64800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42460511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Add this flower to a garden">
                <a:extLst>
                  <a:ext uri="{FF2B5EF4-FFF2-40B4-BE49-F238E27FC236}">
                    <a16:creationId xmlns:a16="http://schemas.microsoft.com/office/drawing/2014/main" id="{9839BD54-A106-BC49-8CD1-E1218679571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08373203"/>
                  </p:ext>
                </p:extLst>
              </p:nvPr>
            </p:nvGraphicFramePr>
            <p:xfrm rot="20780624">
              <a:off x="5735086" y="4826946"/>
              <a:ext cx="998397" cy="1706122"/>
            </p:xfrm>
            <a:graphic>
              <a:graphicData uri="http://schemas.microsoft.com/office/drawing/2017/model3d">
                <am3d:model3d r:embed="rId2">
                  <am3d:spPr>
                    <a:xfrm rot="20780624">
                      <a:off x="0" y="0"/>
                      <a:ext cx="998397" cy="1706122"/>
                    </a:xfrm>
                    <a:prstGeom prst="rect">
                      <a:avLst/>
                    </a:prstGeom>
                  </am3d:spPr>
                  <am3d:camera>
                    <am3d:pos x="0" y="0" z="538016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3205320" d="1000000"/>
                    <am3d:preTrans dx="-2838052" dy="-18002349" dz="89"/>
                    <am3d:scale>
                      <am3d:sx n="1000000" d="1000000"/>
                      <am3d:sy n="1000000" d="1000000"/>
                      <am3d:sz n="1000000" d="1000000"/>
                    </am3d:scale>
                    <am3d:rot ax="2113993" ay="2132648" az="133933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90832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Add this flower to a garden">
                <a:extLst>
                  <a:ext uri="{FF2B5EF4-FFF2-40B4-BE49-F238E27FC236}">
                    <a16:creationId xmlns:a16="http://schemas.microsoft.com/office/drawing/2014/main" id="{9839BD54-A106-BC49-8CD1-E1218679571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0780624">
                <a:off x="5735086" y="4826946"/>
                <a:ext cx="998397" cy="17061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Model 9" descr="Add this flower to a garden">
                <a:extLst>
                  <a:ext uri="{FF2B5EF4-FFF2-40B4-BE49-F238E27FC236}">
                    <a16:creationId xmlns:a16="http://schemas.microsoft.com/office/drawing/2014/main" id="{27FA5C43-652B-384E-8352-89AE734A8A3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28971360"/>
                  </p:ext>
                </p:extLst>
              </p:nvPr>
            </p:nvGraphicFramePr>
            <p:xfrm>
              <a:off x="6049860" y="4733203"/>
              <a:ext cx="745638" cy="170612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45638" cy="1706121"/>
                    </a:xfrm>
                    <a:prstGeom prst="rect">
                      <a:avLst/>
                    </a:prstGeom>
                  </am3d:spPr>
                  <am3d:camera>
                    <am3d:pos x="0" y="0" z="538016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3205320" d="1000000"/>
                    <am3d:preTrans dx="-2838052" dy="-18002349" dz="89"/>
                    <am3d:scale>
                      <am3d:sx n="1000000" d="1000000"/>
                      <am3d:sy n="1000000" d="1000000"/>
                      <am3d:sz n="1000000" d="1000000"/>
                    </am3d:scale>
                    <am3d:rot ax="7736792" ay="3021230" az="818326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90832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Model 9" descr="Add this flower to a garden">
                <a:extLst>
                  <a:ext uri="{FF2B5EF4-FFF2-40B4-BE49-F238E27FC236}">
                    <a16:creationId xmlns:a16="http://schemas.microsoft.com/office/drawing/2014/main" id="{27FA5C43-652B-384E-8352-89AE734A8A3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049860" y="4733203"/>
                <a:ext cx="745638" cy="170612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5" name="3D Model 14" descr="Add this flower to a garden">
                <a:extLst>
                  <a:ext uri="{FF2B5EF4-FFF2-40B4-BE49-F238E27FC236}">
                    <a16:creationId xmlns:a16="http://schemas.microsoft.com/office/drawing/2014/main" id="{EE7B2D5B-66BF-F14F-ADEE-F18F0E26D3E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87484270"/>
                  </p:ext>
                </p:extLst>
              </p:nvPr>
            </p:nvGraphicFramePr>
            <p:xfrm>
              <a:off x="1128570" y="1573246"/>
              <a:ext cx="745638" cy="170612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45638" cy="1706121"/>
                    </a:xfrm>
                    <a:prstGeom prst="rect">
                      <a:avLst/>
                    </a:prstGeom>
                  </am3d:spPr>
                  <am3d:camera>
                    <am3d:pos x="0" y="0" z="538016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3205320" d="1000000"/>
                    <am3d:preTrans dx="-2838052" dy="-18002349" dz="89"/>
                    <am3d:scale>
                      <am3d:sx n="1000000" d="1000000"/>
                      <am3d:sy n="1000000" d="1000000"/>
                      <am3d:sz n="1000000" d="1000000"/>
                    </am3d:scale>
                    <am3d:rot ax="7736792" ay="3021230" az="8183268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90832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5" name="3D Model 14" descr="Add this flower to a garden">
                <a:extLst>
                  <a:ext uri="{FF2B5EF4-FFF2-40B4-BE49-F238E27FC236}">
                    <a16:creationId xmlns:a16="http://schemas.microsoft.com/office/drawing/2014/main" id="{EE7B2D5B-66BF-F14F-ADEE-F18F0E26D3E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28570" y="1573246"/>
                <a:ext cx="745638" cy="1706121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Graphic 17" descr="Beehive">
            <a:extLst>
              <a:ext uri="{FF2B5EF4-FFF2-40B4-BE49-F238E27FC236}">
                <a16:creationId xmlns:a16="http://schemas.microsoft.com/office/drawing/2014/main" id="{F5E50489-7FD1-8042-BB53-0E04052E09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061567" y="1084321"/>
            <a:ext cx="1277116" cy="1277116"/>
          </a:xfrm>
          <a:prstGeom prst="rect">
            <a:avLst/>
          </a:prstGeom>
        </p:spPr>
      </p:pic>
      <p:cxnSp>
        <p:nvCxnSpPr>
          <p:cNvPr id="20" name="Curved Connector 19">
            <a:extLst>
              <a:ext uri="{FF2B5EF4-FFF2-40B4-BE49-F238E27FC236}">
                <a16:creationId xmlns:a16="http://schemas.microsoft.com/office/drawing/2014/main" id="{E697C522-5FDD-FE47-AEB5-25ADA9469837}"/>
              </a:ext>
            </a:extLst>
          </p:cNvPr>
          <p:cNvCxnSpPr>
            <a:cxnSpLocks/>
          </p:cNvCxnSpPr>
          <p:nvPr/>
        </p:nvCxnSpPr>
        <p:spPr>
          <a:xfrm>
            <a:off x="1637987" y="1437036"/>
            <a:ext cx="719814" cy="453258"/>
          </a:xfrm>
          <a:prstGeom prst="curved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urved Connector 24">
            <a:extLst>
              <a:ext uri="{FF2B5EF4-FFF2-40B4-BE49-F238E27FC236}">
                <a16:creationId xmlns:a16="http://schemas.microsoft.com/office/drawing/2014/main" id="{559A03FD-80E0-384C-9644-5279997C17AA}"/>
              </a:ext>
            </a:extLst>
          </p:cNvPr>
          <p:cNvCxnSpPr>
            <a:cxnSpLocks/>
          </p:cNvCxnSpPr>
          <p:nvPr/>
        </p:nvCxnSpPr>
        <p:spPr>
          <a:xfrm rot="5400000">
            <a:off x="2859261" y="1410871"/>
            <a:ext cx="667567" cy="291279"/>
          </a:xfrm>
          <a:prstGeom prst="curved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urved Connector 39">
            <a:extLst>
              <a:ext uri="{FF2B5EF4-FFF2-40B4-BE49-F238E27FC236}">
                <a16:creationId xmlns:a16="http://schemas.microsoft.com/office/drawing/2014/main" id="{44BA1FD5-CC09-6F40-BE28-A720401C630D}"/>
              </a:ext>
            </a:extLst>
          </p:cNvPr>
          <p:cNvCxnSpPr>
            <a:cxnSpLocks/>
          </p:cNvCxnSpPr>
          <p:nvPr/>
        </p:nvCxnSpPr>
        <p:spPr>
          <a:xfrm>
            <a:off x="2749057" y="377510"/>
            <a:ext cx="273764" cy="1132710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4" name="3D Model 43" descr="Flying bee">
                <a:extLst>
                  <a:ext uri="{FF2B5EF4-FFF2-40B4-BE49-F238E27FC236}">
                    <a16:creationId xmlns:a16="http://schemas.microsoft.com/office/drawing/2014/main" id="{F4D950AE-21C0-014F-8856-0A42057D07B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06346533"/>
                  </p:ext>
                </p:extLst>
              </p:nvPr>
            </p:nvGraphicFramePr>
            <p:xfrm>
              <a:off x="1915928" y="-389202"/>
              <a:ext cx="1277116" cy="1371135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1277116" cy="1371135"/>
                    </a:xfrm>
                    <a:prstGeom prst="rect">
                      <a:avLst/>
                    </a:prstGeom>
                  </am3d:spPr>
                  <am3d:camera>
                    <am3d:pos x="0" y="0" z="677401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569" d="1000000"/>
                    <am3d:preTrans dx="-98394" dy="-14223043" dz="-1124542"/>
                    <am3d:scale>
                      <am3d:sx n="1000000" d="1000000"/>
                      <am3d:sy n="1000000" d="1000000"/>
                      <am3d:sz n="1000000" d="1000000"/>
                    </am3d:scale>
                    <am3d:rot ax="2468995" ay="-1823599" az="-1431092"/>
                    <am3d:postTrans dx="0" dy="0" dz="0"/>
                  </am3d:trans>
                  <am3d:raster rName="Office3DRenderer" rVer="16.0.8326">
                    <am3d:blip r:embed="rId8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1899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144249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4" name="3D Model 43" descr="Flying bee">
                <a:extLst>
                  <a:ext uri="{FF2B5EF4-FFF2-40B4-BE49-F238E27FC236}">
                    <a16:creationId xmlns:a16="http://schemas.microsoft.com/office/drawing/2014/main" id="{F4D950AE-21C0-014F-8856-0A42057D07B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915928" y="-389202"/>
                <a:ext cx="1277116" cy="13711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5" name="3D Model 44" descr="Flying bee">
                <a:extLst>
                  <a:ext uri="{FF2B5EF4-FFF2-40B4-BE49-F238E27FC236}">
                    <a16:creationId xmlns:a16="http://schemas.microsoft.com/office/drawing/2014/main" id="{05EC4810-0AEB-EE4D-81ED-10199F684DE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53280724"/>
                  </p:ext>
                </p:extLst>
              </p:nvPr>
            </p:nvGraphicFramePr>
            <p:xfrm>
              <a:off x="854461" y="747661"/>
              <a:ext cx="1327067" cy="1154918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1327067" cy="1154918"/>
                    </a:xfrm>
                    <a:prstGeom prst="rect">
                      <a:avLst/>
                    </a:prstGeom>
                  </am3d:spPr>
                  <am3d:camera>
                    <am3d:pos x="0" y="0" z="677401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569" d="1000000"/>
                    <am3d:preTrans dx="-98394" dy="-14223043" dz="-1124542"/>
                    <am3d:scale>
                      <am3d:sx n="1000000" d="1000000"/>
                      <am3d:sy n="1000000" d="1000000"/>
                      <am3d:sz n="1000000" d="1000000"/>
                    </am3d:scale>
                    <am3d:rot ax="2619691" ay="775148" az="722666"/>
                    <am3d:postTrans dx="0" dy="0" dz="0"/>
                  </am3d:trans>
                  <am3d:raster rName="Office3DRenderer" rVer="16.0.8326">
                    <am3d:blip r:embed="rId9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1899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14424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5" name="3D Model 44" descr="Flying bee">
                <a:extLst>
                  <a:ext uri="{FF2B5EF4-FFF2-40B4-BE49-F238E27FC236}">
                    <a16:creationId xmlns:a16="http://schemas.microsoft.com/office/drawing/2014/main" id="{05EC4810-0AEB-EE4D-81ED-10199F684DE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54461" y="747661"/>
                <a:ext cx="1327067" cy="115491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6" name="3D Model 45" descr="Flying bee">
                <a:extLst>
                  <a:ext uri="{FF2B5EF4-FFF2-40B4-BE49-F238E27FC236}">
                    <a16:creationId xmlns:a16="http://schemas.microsoft.com/office/drawing/2014/main" id="{B1044517-1530-434F-BCCC-C888F7A2A63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35714340"/>
                  </p:ext>
                </p:extLst>
              </p:nvPr>
            </p:nvGraphicFramePr>
            <p:xfrm>
              <a:off x="2835770" y="466053"/>
              <a:ext cx="1280538" cy="1285593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1280538" cy="1285593"/>
                    </a:xfrm>
                    <a:prstGeom prst="rect">
                      <a:avLst/>
                    </a:prstGeom>
                  </am3d:spPr>
                  <am3d:camera>
                    <am3d:pos x="0" y="0" z="677401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569" d="1000000"/>
                    <am3d:preTrans dx="-98394" dy="-14223043" dz="-1124542"/>
                    <am3d:scale>
                      <am3d:sx n="1000000" d="1000000"/>
                      <am3d:sy n="1000000" d="1000000"/>
                      <am3d:sz n="1000000" d="1000000"/>
                    </am3d:scale>
                    <am3d:rot ax="2549005" ay="-1312835" az="-1130666"/>
                    <am3d:postTrans dx="0" dy="0" dz="0"/>
                  </am3d:trans>
                  <am3d:raster rName="Office3DRenderer" rVer="16.0.8326">
                    <am3d:blip r:embed="rId10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1899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14424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6" name="3D Model 45" descr="Flying bee">
                <a:extLst>
                  <a:ext uri="{FF2B5EF4-FFF2-40B4-BE49-F238E27FC236}">
                    <a16:creationId xmlns:a16="http://schemas.microsoft.com/office/drawing/2014/main" id="{B1044517-1530-434F-BCCC-C888F7A2A63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835770" y="466053"/>
                <a:ext cx="1280538" cy="128559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7" name="3D Model 46" descr="Flying bee">
                <a:extLst>
                  <a:ext uri="{FF2B5EF4-FFF2-40B4-BE49-F238E27FC236}">
                    <a16:creationId xmlns:a16="http://schemas.microsoft.com/office/drawing/2014/main" id="{9E2DF5EF-5F00-C642-B029-3936FEC4CD4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50638617"/>
                  </p:ext>
                </p:extLst>
              </p:nvPr>
            </p:nvGraphicFramePr>
            <p:xfrm>
              <a:off x="3296017" y="756643"/>
              <a:ext cx="906486" cy="1258999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906486" cy="1258999"/>
                    </a:xfrm>
                    <a:prstGeom prst="rect">
                      <a:avLst/>
                    </a:prstGeom>
                  </am3d:spPr>
                  <am3d:camera>
                    <am3d:pos x="0" y="0" z="677401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569" d="1000000"/>
                    <am3d:preTrans dx="-98394" dy="-14223043" dz="-1124542"/>
                    <am3d:scale>
                      <am3d:sx n="1000000" d="1000000"/>
                      <am3d:sy n="1000000" d="1000000"/>
                      <am3d:sz n="1000000" d="1000000"/>
                    </am3d:scale>
                    <am3d:rot ax="5304449" ay="-2007091" az="-5226761"/>
                    <am3d:postTrans dx="0" dy="0" dz="0"/>
                  </am3d:trans>
                  <am3d:raster rName="Office3DRenderer" rVer="16.0.8326">
                    <am3d:blip r:embed="rId11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1899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14424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7" name="3D Model 46" descr="Flying bee">
                <a:extLst>
                  <a:ext uri="{FF2B5EF4-FFF2-40B4-BE49-F238E27FC236}">
                    <a16:creationId xmlns:a16="http://schemas.microsoft.com/office/drawing/2014/main" id="{9E2DF5EF-5F00-C642-B029-3936FEC4CD4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296017" y="756643"/>
                <a:ext cx="906486" cy="12589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3" name="3D Model 52" descr="Purple flower patch">
                <a:extLst>
                  <a:ext uri="{FF2B5EF4-FFF2-40B4-BE49-F238E27FC236}">
                    <a16:creationId xmlns:a16="http://schemas.microsoft.com/office/drawing/2014/main" id="{29DDF4A8-4A94-FB46-8182-A2B608B4575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38188162"/>
                  </p:ext>
                </p:extLst>
              </p:nvPr>
            </p:nvGraphicFramePr>
            <p:xfrm>
              <a:off x="1754598" y="327706"/>
              <a:ext cx="1088766" cy="1097045"/>
            </p:xfrm>
            <a:graphic>
              <a:graphicData uri="http://schemas.microsoft.com/office/drawing/2017/model3d">
                <am3d:model3d r:embed="rId12">
                  <am3d:spPr>
                    <a:xfrm>
                      <a:off x="0" y="0"/>
                      <a:ext cx="1088766" cy="1097045"/>
                    </a:xfrm>
                    <a:prstGeom prst="rect">
                      <a:avLst/>
                    </a:prstGeom>
                  </am3d:spPr>
                  <am3d:camera>
                    <am3d:pos x="0" y="0" z="7608009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188785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3"/>
                  </am3d:raster>
                  <am3d:objViewport viewportSz="17676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3" name="3D Model 52" descr="Purple flower patch">
                <a:extLst>
                  <a:ext uri="{FF2B5EF4-FFF2-40B4-BE49-F238E27FC236}">
                    <a16:creationId xmlns:a16="http://schemas.microsoft.com/office/drawing/2014/main" id="{29DDF4A8-4A94-FB46-8182-A2B608B4575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754598" y="327706"/>
                <a:ext cx="1088766" cy="10970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8" name="3D Model 47" descr="Flying bee">
                <a:extLst>
                  <a:ext uri="{FF2B5EF4-FFF2-40B4-BE49-F238E27FC236}">
                    <a16:creationId xmlns:a16="http://schemas.microsoft.com/office/drawing/2014/main" id="{797CA10F-8444-9249-863E-0FB1F343D6B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06074940"/>
                  </p:ext>
                </p:extLst>
              </p:nvPr>
            </p:nvGraphicFramePr>
            <p:xfrm>
              <a:off x="1570323" y="23137"/>
              <a:ext cx="1075761" cy="842822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1075761" cy="842822"/>
                    </a:xfrm>
                    <a:prstGeom prst="rect">
                      <a:avLst/>
                    </a:prstGeom>
                  </am3d:spPr>
                  <am3d:camera>
                    <am3d:pos x="0" y="0" z="677401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569" d="1000000"/>
                    <am3d:preTrans dx="-98394" dy="-14223043" dz="-1124542"/>
                    <am3d:scale>
                      <am3d:sx n="1000000" d="1000000"/>
                      <am3d:sy n="1000000" d="1000000"/>
                      <am3d:sz n="1000000" d="1000000"/>
                    </am3d:scale>
                    <am3d:rot ax="7998250" ay="83196" az="10711771"/>
                    <am3d:postTrans dx="0" dy="0" dz="0"/>
                  </am3d:trans>
                  <am3d:raster rName="Office3DRenderer" rVer="16.0.8326">
                    <am3d:blip r:embed="rId14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1899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120373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8" name="3D Model 47" descr="Flying bee">
                <a:extLst>
                  <a:ext uri="{FF2B5EF4-FFF2-40B4-BE49-F238E27FC236}">
                    <a16:creationId xmlns:a16="http://schemas.microsoft.com/office/drawing/2014/main" id="{797CA10F-8444-9249-863E-0FB1F343D6B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570323" y="23137"/>
                <a:ext cx="1075761" cy="8428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9" name="3D Model 48" descr="Flying bee">
                <a:extLst>
                  <a:ext uri="{FF2B5EF4-FFF2-40B4-BE49-F238E27FC236}">
                    <a16:creationId xmlns:a16="http://schemas.microsoft.com/office/drawing/2014/main" id="{08468943-D9B7-9247-B7F3-DB221C4C9D0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88378397"/>
                  </p:ext>
                </p:extLst>
              </p:nvPr>
            </p:nvGraphicFramePr>
            <p:xfrm>
              <a:off x="1722723" y="175537"/>
              <a:ext cx="1075761" cy="842822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1075761" cy="842822"/>
                    </a:xfrm>
                    <a:prstGeom prst="rect">
                      <a:avLst/>
                    </a:prstGeom>
                  </am3d:spPr>
                  <am3d:camera>
                    <am3d:pos x="0" y="0" z="677401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569" d="1000000"/>
                    <am3d:preTrans dx="-98394" dy="-14223043" dz="-1124542"/>
                    <am3d:scale>
                      <am3d:sx n="1000000" d="1000000"/>
                      <am3d:sy n="1000000" d="1000000"/>
                      <am3d:sz n="1000000" d="1000000"/>
                    </am3d:scale>
                    <am3d:rot ax="7998250" ay="83196" az="10711771"/>
                    <am3d:postTrans dx="0" dy="0" dz="0"/>
                  </am3d:trans>
                  <am3d:raster rName="Office3DRenderer" rVer="16.0.8326">
                    <am3d:blip r:embed="rId14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1899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120373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9" name="3D Model 48" descr="Flying bee">
                <a:extLst>
                  <a:ext uri="{FF2B5EF4-FFF2-40B4-BE49-F238E27FC236}">
                    <a16:creationId xmlns:a16="http://schemas.microsoft.com/office/drawing/2014/main" id="{08468943-D9B7-9247-B7F3-DB221C4C9D0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722723" y="175537"/>
                <a:ext cx="1075761" cy="84282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1" name="3D Model 50" descr="Purple flower patch">
                <a:extLst>
                  <a:ext uri="{FF2B5EF4-FFF2-40B4-BE49-F238E27FC236}">
                    <a16:creationId xmlns:a16="http://schemas.microsoft.com/office/drawing/2014/main" id="{48576827-3931-5345-AEA8-14C0013B297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05937692"/>
                  </p:ext>
                </p:extLst>
              </p:nvPr>
            </p:nvGraphicFramePr>
            <p:xfrm>
              <a:off x="761011" y="2016157"/>
              <a:ext cx="1088766" cy="1097045"/>
            </p:xfrm>
            <a:graphic>
              <a:graphicData uri="http://schemas.microsoft.com/office/drawing/2017/model3d">
                <am3d:model3d r:embed="rId12">
                  <am3d:spPr>
                    <a:xfrm>
                      <a:off x="0" y="0"/>
                      <a:ext cx="1088766" cy="1097045"/>
                    </a:xfrm>
                    <a:prstGeom prst="rect">
                      <a:avLst/>
                    </a:prstGeom>
                  </am3d:spPr>
                  <am3d:camera>
                    <am3d:pos x="0" y="0" z="7608009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188785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3"/>
                  </am3d:raster>
                  <am3d:objViewport viewportSz="17676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1" name="3D Model 50" descr="Purple flower patch">
                <a:extLst>
                  <a:ext uri="{FF2B5EF4-FFF2-40B4-BE49-F238E27FC236}">
                    <a16:creationId xmlns:a16="http://schemas.microsoft.com/office/drawing/2014/main" id="{48576827-3931-5345-AEA8-14C0013B297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61011" y="2016157"/>
                <a:ext cx="1088766" cy="10970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2" name="3D Model 51" descr="Purple flower patch">
                <a:extLst>
                  <a:ext uri="{FF2B5EF4-FFF2-40B4-BE49-F238E27FC236}">
                    <a16:creationId xmlns:a16="http://schemas.microsoft.com/office/drawing/2014/main" id="{C6601CFD-DBB8-BD4E-8346-7A367CE5431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459090166"/>
                  </p:ext>
                </p:extLst>
              </p:nvPr>
            </p:nvGraphicFramePr>
            <p:xfrm>
              <a:off x="3064670" y="1556510"/>
              <a:ext cx="1088766" cy="1097045"/>
            </p:xfrm>
            <a:graphic>
              <a:graphicData uri="http://schemas.microsoft.com/office/drawing/2017/model3d">
                <am3d:model3d r:embed="rId12">
                  <am3d:spPr>
                    <a:xfrm>
                      <a:off x="0" y="0"/>
                      <a:ext cx="1088766" cy="1097045"/>
                    </a:xfrm>
                    <a:prstGeom prst="rect">
                      <a:avLst/>
                    </a:prstGeom>
                  </am3d:spPr>
                  <am3d:camera>
                    <am3d:pos x="0" y="0" z="7608009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188785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3"/>
                  </am3d:raster>
                  <am3d:objViewport viewportSz="17676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2" name="3D Model 51" descr="Purple flower patch">
                <a:extLst>
                  <a:ext uri="{FF2B5EF4-FFF2-40B4-BE49-F238E27FC236}">
                    <a16:creationId xmlns:a16="http://schemas.microsoft.com/office/drawing/2014/main" id="{C6601CFD-DBB8-BD4E-8346-7A367CE5431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064670" y="1556510"/>
                <a:ext cx="1088766" cy="10970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4" name="3D Model 53" descr="Purple flower patch">
                <a:extLst>
                  <a:ext uri="{FF2B5EF4-FFF2-40B4-BE49-F238E27FC236}">
                    <a16:creationId xmlns:a16="http://schemas.microsoft.com/office/drawing/2014/main" id="{9B1FBAF6-6266-EF43-A148-549DC6E5FD4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46869269"/>
                  </p:ext>
                </p:extLst>
              </p:nvPr>
            </p:nvGraphicFramePr>
            <p:xfrm>
              <a:off x="4961093" y="4962062"/>
              <a:ext cx="1088766" cy="1097045"/>
            </p:xfrm>
            <a:graphic>
              <a:graphicData uri="http://schemas.microsoft.com/office/drawing/2017/model3d">
                <am3d:model3d r:embed="rId12">
                  <am3d:spPr>
                    <a:xfrm>
                      <a:off x="0" y="0"/>
                      <a:ext cx="1088766" cy="1097045"/>
                    </a:xfrm>
                    <a:prstGeom prst="rect">
                      <a:avLst/>
                    </a:prstGeom>
                  </am3d:spPr>
                  <am3d:camera>
                    <am3d:pos x="0" y="0" z="7608009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188785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13"/>
                  </am3d:raster>
                  <am3d:objViewport viewportSz="17676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4" name="3D Model 53" descr="Purple flower patch">
                <a:extLst>
                  <a:ext uri="{FF2B5EF4-FFF2-40B4-BE49-F238E27FC236}">
                    <a16:creationId xmlns:a16="http://schemas.microsoft.com/office/drawing/2014/main" id="{9B1FBAF6-6266-EF43-A148-549DC6E5FD4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961093" y="4962062"/>
                <a:ext cx="1088766" cy="10970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7" name="3D Model 56" descr="Flying bee">
                <a:extLst>
                  <a:ext uri="{FF2B5EF4-FFF2-40B4-BE49-F238E27FC236}">
                    <a16:creationId xmlns:a16="http://schemas.microsoft.com/office/drawing/2014/main" id="{5C95144E-F1DC-5B49-9369-2598D0D3726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73707144"/>
                  </p:ext>
                </p:extLst>
              </p:nvPr>
            </p:nvGraphicFramePr>
            <p:xfrm>
              <a:off x="2545909" y="1580466"/>
              <a:ext cx="1352741" cy="1320370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1352741" cy="1320370"/>
                    </a:xfrm>
                    <a:prstGeom prst="rect">
                      <a:avLst/>
                    </a:prstGeom>
                  </am3d:spPr>
                  <am3d:camera>
                    <am3d:pos x="0" y="0" z="677401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569" d="1000000"/>
                    <am3d:preTrans dx="-98394" dy="-14223043" dz="-1124542"/>
                    <am3d:scale>
                      <am3d:sx n="1000000" d="1000000"/>
                      <am3d:sy n="1000000" d="1000000"/>
                      <am3d:sz n="1000000" d="1000000"/>
                    </am3d:scale>
                    <am3d:rot ax="7195700" ay="1513513" az="8609287"/>
                    <am3d:postTrans dx="0" dy="0" dz="0"/>
                  </am3d:trans>
                  <am3d:raster rName="Office3DRenderer" rVer="16.0.8326">
                    <am3d:blip r:embed="rId15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1899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144248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7" name="3D Model 56" descr="Flying bee">
                <a:extLst>
                  <a:ext uri="{FF2B5EF4-FFF2-40B4-BE49-F238E27FC236}">
                    <a16:creationId xmlns:a16="http://schemas.microsoft.com/office/drawing/2014/main" id="{5C95144E-F1DC-5B49-9369-2598D0D372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545909" y="1580466"/>
                <a:ext cx="1352741" cy="13203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8" name="3D Model 57" descr="Flying bee">
                <a:extLst>
                  <a:ext uri="{FF2B5EF4-FFF2-40B4-BE49-F238E27FC236}">
                    <a16:creationId xmlns:a16="http://schemas.microsoft.com/office/drawing/2014/main" id="{B8F91BC0-1A1C-004E-B07B-9F141BED68E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53533528"/>
                  </p:ext>
                </p:extLst>
              </p:nvPr>
            </p:nvGraphicFramePr>
            <p:xfrm>
              <a:off x="4269665" y="3837615"/>
              <a:ext cx="1654918" cy="1711462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1654918" cy="1711462"/>
                    </a:xfrm>
                    <a:prstGeom prst="rect">
                      <a:avLst/>
                    </a:prstGeom>
                  </am3d:spPr>
                  <am3d:camera>
                    <am3d:pos x="0" y="0" z="677401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569" d="1000000"/>
                    <am3d:preTrans dx="-98394" dy="-14223043" dz="-1124542"/>
                    <am3d:scale>
                      <am3d:sx n="1000000" d="1000000"/>
                      <am3d:sy n="1000000" d="1000000"/>
                      <am3d:sz n="1000000" d="1000000"/>
                    </am3d:scale>
                    <am3d:rot ax="2546890" ay="1426598" az="1214528"/>
                    <am3d:postTrans dx="0" dy="0" dz="0"/>
                  </am3d:trans>
                  <am3d:raster rName="Office3DRenderer" rVer="16.0.8326">
                    <am3d:blip r:embed="rId16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1899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188711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8" name="3D Model 57" descr="Flying bee">
                <a:extLst>
                  <a:ext uri="{FF2B5EF4-FFF2-40B4-BE49-F238E27FC236}">
                    <a16:creationId xmlns:a16="http://schemas.microsoft.com/office/drawing/2014/main" id="{B8F91BC0-1A1C-004E-B07B-9F141BED68E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269665" y="3837615"/>
                <a:ext cx="1654918" cy="1711462"/>
              </a:xfrm>
              <a:prstGeom prst="rect">
                <a:avLst/>
              </a:prstGeom>
            </p:spPr>
          </p:pic>
        </mc:Fallback>
      </mc:AlternateContent>
      <p:cxnSp>
        <p:nvCxnSpPr>
          <p:cNvPr id="63" name="Curved Connector 62">
            <a:extLst>
              <a:ext uri="{FF2B5EF4-FFF2-40B4-BE49-F238E27FC236}">
                <a16:creationId xmlns:a16="http://schemas.microsoft.com/office/drawing/2014/main" id="{DC3593DD-821C-424A-A2D3-A52A0E3352E1}"/>
              </a:ext>
            </a:extLst>
          </p:cNvPr>
          <p:cNvCxnSpPr>
            <a:cxnSpLocks/>
          </p:cNvCxnSpPr>
          <p:nvPr/>
        </p:nvCxnSpPr>
        <p:spPr>
          <a:xfrm rot="16200000" flipH="1">
            <a:off x="2624744" y="3010808"/>
            <a:ext cx="1369026" cy="523691"/>
          </a:xfrm>
          <a:prstGeom prst="curvedConnector3">
            <a:avLst>
              <a:gd name="adj1" fmla="val 50000"/>
            </a:avLst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urved Connector 65">
            <a:extLst>
              <a:ext uri="{FF2B5EF4-FFF2-40B4-BE49-F238E27FC236}">
                <a16:creationId xmlns:a16="http://schemas.microsoft.com/office/drawing/2014/main" id="{EFA7BF7E-C06E-884A-9131-48D322073E25}"/>
              </a:ext>
            </a:extLst>
          </p:cNvPr>
          <p:cNvCxnSpPr>
            <a:cxnSpLocks/>
          </p:cNvCxnSpPr>
          <p:nvPr/>
        </p:nvCxnSpPr>
        <p:spPr>
          <a:xfrm rot="10800000" flipV="1">
            <a:off x="3898651" y="4733204"/>
            <a:ext cx="600595" cy="228857"/>
          </a:xfrm>
          <a:prstGeom prst="curvedConnector3">
            <a:avLst>
              <a:gd name="adj1" fmla="val 12967"/>
            </a:avLst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9" name="Graphic 68" descr="Beehive">
            <a:extLst>
              <a:ext uri="{FF2B5EF4-FFF2-40B4-BE49-F238E27FC236}">
                <a16:creationId xmlns:a16="http://schemas.microsoft.com/office/drawing/2014/main" id="{9E4F6611-AB44-1D46-BE9A-88EB8386D579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3171280" y="3704793"/>
            <a:ext cx="1277116" cy="1277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701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9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" dur="19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0" dur="19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2" dur="19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4" dur="19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" dur="19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8" dur="19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" dur="19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0503797-68AD-A84B-9AFC-8031860EAA49}"/>
              </a:ext>
            </a:extLst>
          </p:cNvPr>
          <p:cNvGraphicFramePr>
            <a:graphicFrameLocks noGrp="1"/>
          </p:cNvGraphicFramePr>
          <p:nvPr/>
        </p:nvGraphicFramePr>
        <p:xfrm>
          <a:off x="155619" y="146811"/>
          <a:ext cx="6765156" cy="6480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1684">
                  <a:extLst>
                    <a:ext uri="{9D8B030D-6E8A-4147-A177-3AD203B41FA5}">
                      <a16:colId xmlns:a16="http://schemas.microsoft.com/office/drawing/2014/main" val="2165657335"/>
                    </a:ext>
                  </a:extLst>
                </a:gridCol>
                <a:gridCol w="751684">
                  <a:extLst>
                    <a:ext uri="{9D8B030D-6E8A-4147-A177-3AD203B41FA5}">
                      <a16:colId xmlns:a16="http://schemas.microsoft.com/office/drawing/2014/main" val="4020300547"/>
                    </a:ext>
                  </a:extLst>
                </a:gridCol>
                <a:gridCol w="751684">
                  <a:extLst>
                    <a:ext uri="{9D8B030D-6E8A-4147-A177-3AD203B41FA5}">
                      <a16:colId xmlns:a16="http://schemas.microsoft.com/office/drawing/2014/main" val="1291090475"/>
                    </a:ext>
                  </a:extLst>
                </a:gridCol>
                <a:gridCol w="751684">
                  <a:extLst>
                    <a:ext uri="{9D8B030D-6E8A-4147-A177-3AD203B41FA5}">
                      <a16:colId xmlns:a16="http://schemas.microsoft.com/office/drawing/2014/main" val="1262816949"/>
                    </a:ext>
                  </a:extLst>
                </a:gridCol>
                <a:gridCol w="751684">
                  <a:extLst>
                    <a:ext uri="{9D8B030D-6E8A-4147-A177-3AD203B41FA5}">
                      <a16:colId xmlns:a16="http://schemas.microsoft.com/office/drawing/2014/main" val="3960715375"/>
                    </a:ext>
                  </a:extLst>
                </a:gridCol>
                <a:gridCol w="751684">
                  <a:extLst>
                    <a:ext uri="{9D8B030D-6E8A-4147-A177-3AD203B41FA5}">
                      <a16:colId xmlns:a16="http://schemas.microsoft.com/office/drawing/2014/main" val="917417130"/>
                    </a:ext>
                  </a:extLst>
                </a:gridCol>
                <a:gridCol w="751684">
                  <a:extLst>
                    <a:ext uri="{9D8B030D-6E8A-4147-A177-3AD203B41FA5}">
                      <a16:colId xmlns:a16="http://schemas.microsoft.com/office/drawing/2014/main" val="2449993468"/>
                    </a:ext>
                  </a:extLst>
                </a:gridCol>
                <a:gridCol w="751684">
                  <a:extLst>
                    <a:ext uri="{9D8B030D-6E8A-4147-A177-3AD203B41FA5}">
                      <a16:colId xmlns:a16="http://schemas.microsoft.com/office/drawing/2014/main" val="2436204324"/>
                    </a:ext>
                  </a:extLst>
                </a:gridCol>
                <a:gridCol w="751684">
                  <a:extLst>
                    <a:ext uri="{9D8B030D-6E8A-4147-A177-3AD203B41FA5}">
                      <a16:colId xmlns:a16="http://schemas.microsoft.com/office/drawing/2014/main" val="2311583615"/>
                    </a:ext>
                  </a:extLst>
                </a:gridCol>
              </a:tblGrid>
              <a:tr h="7200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42460511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4390727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16507026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861572315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87535030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140355491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82614442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165289229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4">
                            <a:lumMod val="20000"/>
                            <a:lumOff val="80000"/>
                          </a:schemeClr>
                        </a:gs>
                        <a:gs pos="50000">
                          <a:schemeClr val="accent6">
                            <a:lumMod val="60000"/>
                            <a:lumOff val="40000"/>
                          </a:schemeClr>
                        </a:gs>
                        <a:gs pos="3000">
                          <a:schemeClr val="accent6">
                            <a:lumMod val="60000"/>
                            <a:lumOff val="40000"/>
                          </a:schemeClr>
                        </a:gs>
                        <a:gs pos="100000">
                          <a:schemeClr val="accent4">
                            <a:lumMod val="20000"/>
                            <a:lumOff val="80000"/>
                          </a:schemeClr>
                        </a:gs>
                      </a:gsLst>
                      <a:lin ang="135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073166976"/>
                  </a:ext>
                </a:extLst>
              </a:tr>
            </a:tbl>
          </a:graphicData>
        </a:graphic>
      </p:graphicFrame>
      <p:pic>
        <p:nvPicPr>
          <p:cNvPr id="18" name="Graphic 17" descr="Beehive">
            <a:extLst>
              <a:ext uri="{FF2B5EF4-FFF2-40B4-BE49-F238E27FC236}">
                <a16:creationId xmlns:a16="http://schemas.microsoft.com/office/drawing/2014/main" id="{F5E50489-7FD1-8042-BB53-0E04052E09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61567" y="1084321"/>
            <a:ext cx="1277116" cy="1277116"/>
          </a:xfrm>
          <a:prstGeom prst="rect">
            <a:avLst/>
          </a:prstGeom>
        </p:spPr>
      </p:pic>
      <p:pic>
        <p:nvPicPr>
          <p:cNvPr id="5" name="Graphic 4" descr="Flower without stem">
            <a:extLst>
              <a:ext uri="{FF2B5EF4-FFF2-40B4-BE49-F238E27FC236}">
                <a16:creationId xmlns:a16="http://schemas.microsoft.com/office/drawing/2014/main" id="{EF146910-24E7-1A4F-8947-702827C830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743258">
            <a:off x="1005820" y="1935889"/>
            <a:ext cx="616023" cy="616023"/>
          </a:xfrm>
          <a:prstGeom prst="rect">
            <a:avLst/>
          </a:prstGeom>
        </p:spPr>
      </p:pic>
      <p:pic>
        <p:nvPicPr>
          <p:cNvPr id="20" name="Graphic 19" descr="Flower without stem">
            <a:extLst>
              <a:ext uri="{FF2B5EF4-FFF2-40B4-BE49-F238E27FC236}">
                <a16:creationId xmlns:a16="http://schemas.microsoft.com/office/drawing/2014/main" id="{BB714E97-0911-8B48-A00B-7EBE9FCDBE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743258">
            <a:off x="5713846" y="5459436"/>
            <a:ext cx="616023" cy="616023"/>
          </a:xfrm>
          <a:prstGeom prst="rect">
            <a:avLst/>
          </a:prstGeom>
        </p:spPr>
      </p:pic>
      <p:pic>
        <p:nvPicPr>
          <p:cNvPr id="21" name="Graphic 20" descr="Flower without stem">
            <a:extLst>
              <a:ext uri="{FF2B5EF4-FFF2-40B4-BE49-F238E27FC236}">
                <a16:creationId xmlns:a16="http://schemas.microsoft.com/office/drawing/2014/main" id="{60FD5B14-DB45-9242-B231-835637C6CF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743258">
            <a:off x="6107860" y="5812654"/>
            <a:ext cx="616023" cy="616023"/>
          </a:xfrm>
          <a:prstGeom prst="rect">
            <a:avLst/>
          </a:prstGeom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822D5F9A-0A55-8B40-B303-AEFAD6A0C328}"/>
              </a:ext>
            </a:extLst>
          </p:cNvPr>
          <p:cNvSpPr/>
          <p:nvPr/>
        </p:nvSpPr>
        <p:spPr>
          <a:xfrm>
            <a:off x="1491990" y="510638"/>
            <a:ext cx="2446318" cy="2434442"/>
          </a:xfrm>
          <a:prstGeom prst="ellipse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9ED305D-89D9-2448-812C-D1F9D75C7BEC}"/>
              </a:ext>
            </a:extLst>
          </p:cNvPr>
          <p:cNvSpPr/>
          <p:nvPr/>
        </p:nvSpPr>
        <p:spPr>
          <a:xfrm>
            <a:off x="1911689" y="896560"/>
            <a:ext cx="1686296" cy="1628334"/>
          </a:xfrm>
          <a:prstGeom prst="ellipse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phic 18" descr="Flower without stem">
            <a:extLst>
              <a:ext uri="{FF2B5EF4-FFF2-40B4-BE49-F238E27FC236}">
                <a16:creationId xmlns:a16="http://schemas.microsoft.com/office/drawing/2014/main" id="{2038AAFC-27B8-624F-AEF9-18CC56A267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743258">
            <a:off x="3230186" y="1686508"/>
            <a:ext cx="616023" cy="616023"/>
          </a:xfrm>
          <a:prstGeom prst="rect">
            <a:avLst/>
          </a:prstGeom>
        </p:spPr>
      </p:pic>
      <p:pic>
        <p:nvPicPr>
          <p:cNvPr id="17" name="Graphic 16" descr="Flower without stem">
            <a:extLst>
              <a:ext uri="{FF2B5EF4-FFF2-40B4-BE49-F238E27FC236}">
                <a16:creationId xmlns:a16="http://schemas.microsoft.com/office/drawing/2014/main" id="{AF94A461-4993-6A45-9060-D9760FE60B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743258">
            <a:off x="1751529" y="343180"/>
            <a:ext cx="616023" cy="616023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116BD169-E89F-6D47-BC1D-D65EF3C0C5DE}"/>
              </a:ext>
            </a:extLst>
          </p:cNvPr>
          <p:cNvSpPr/>
          <p:nvPr/>
        </p:nvSpPr>
        <p:spPr>
          <a:xfrm>
            <a:off x="1211717" y="284274"/>
            <a:ext cx="2976815" cy="2942113"/>
          </a:xfrm>
          <a:prstGeom prst="ellipse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Graphic 23" descr="Beehive">
            <a:extLst>
              <a:ext uri="{FF2B5EF4-FFF2-40B4-BE49-F238E27FC236}">
                <a16:creationId xmlns:a16="http://schemas.microsoft.com/office/drawing/2014/main" id="{C891F6FF-4AD6-2842-BBCF-8654BDA3A77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171280" y="3704793"/>
            <a:ext cx="1277116" cy="1277116"/>
          </a:xfrm>
          <a:prstGeom prst="rect">
            <a:avLst/>
          </a:prstGeom>
        </p:spPr>
      </p:pic>
      <p:sp>
        <p:nvSpPr>
          <p:cNvPr id="25" name="Oval 24">
            <a:extLst>
              <a:ext uri="{FF2B5EF4-FFF2-40B4-BE49-F238E27FC236}">
                <a16:creationId xmlns:a16="http://schemas.microsoft.com/office/drawing/2014/main" id="{D85BD05D-2BAA-F44B-A460-AD7482F72717}"/>
              </a:ext>
            </a:extLst>
          </p:cNvPr>
          <p:cNvSpPr/>
          <p:nvPr/>
        </p:nvSpPr>
        <p:spPr>
          <a:xfrm>
            <a:off x="1680749" y="1952429"/>
            <a:ext cx="4368205" cy="4535154"/>
          </a:xfrm>
          <a:prstGeom prst="ellipse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3C3A06A-C7FF-9B4B-94A6-D06727352707}"/>
              </a:ext>
            </a:extLst>
          </p:cNvPr>
          <p:cNvSpPr/>
          <p:nvPr/>
        </p:nvSpPr>
        <p:spPr>
          <a:xfrm>
            <a:off x="1162289" y="1564672"/>
            <a:ext cx="5331079" cy="5298226"/>
          </a:xfrm>
          <a:prstGeom prst="ellipse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368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5C22B5A-E133-4841-A734-9BCAEE116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6883"/>
            <a:ext cx="6313184" cy="58632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BCA474-130B-E04C-A1BD-8532ACB6CD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6352" y="481236"/>
            <a:ext cx="6158556" cy="594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307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森本 心平</dc:creator>
  <cp:lastModifiedBy>森本 心平</cp:lastModifiedBy>
  <cp:revision>6</cp:revision>
  <cp:lastPrinted>2019-11-03T05:58:49Z</cp:lastPrinted>
  <dcterms:created xsi:type="dcterms:W3CDTF">2019-11-03T04:55:04Z</dcterms:created>
  <dcterms:modified xsi:type="dcterms:W3CDTF">2019-11-03T06:03:25Z</dcterms:modified>
</cp:coreProperties>
</file>